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38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0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9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8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7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5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6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2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5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E4704-95FD-4C99-B7C4-F1075CEF3298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6599-6EC3-4A1A-8513-668F7948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hyperlink" Target="http://www.sasview.org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tif"/><Relationship Id="rId17" Type="http://schemas.openxmlformats.org/officeDocument/2006/relationships/image" Target="../media/image16.tif"/><Relationship Id="rId2" Type="http://schemas.openxmlformats.org/officeDocument/2006/relationships/image" Target="../media/image1.png"/><Relationship Id="rId16" Type="http://schemas.openxmlformats.org/officeDocument/2006/relationships/image" Target="../media/image15.tif"/><Relationship Id="rId20" Type="http://schemas.openxmlformats.org/officeDocument/2006/relationships/hyperlink" Target="http://trac.sasview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8.gif"/><Relationship Id="rId10" Type="http://schemas.openxmlformats.org/officeDocument/2006/relationships/image" Target="../media/image9.png"/><Relationship Id="rId19" Type="http://schemas.openxmlformats.org/officeDocument/2006/relationships/hyperlink" Target="https://github.com/SasVIew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tif"/><Relationship Id="rId22" Type="http://schemas.openxmlformats.org/officeDocument/2006/relationships/hyperlink" Target="mailto:help@sasview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371" y="6514521"/>
            <a:ext cx="744029" cy="343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4.jpg" descr="NSF_logo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402619"/>
            <a:ext cx="538671" cy="538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7976"/>
          <a:stretch/>
        </p:blipFill>
        <p:spPr>
          <a:xfrm>
            <a:off x="8063482" y="6059534"/>
            <a:ext cx="915280" cy="7529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6818" y="37892"/>
            <a:ext cx="872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1"/>
                </a:solidFill>
              </a:rPr>
              <a:t>SasView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sz="2400" dirty="0">
                <a:solidFill>
                  <a:schemeClr val="accent1"/>
                </a:solidFill>
              </a:rPr>
              <a:t>A Small Angle Scattering Analysis Software Package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8" name="Screen Shot 2016-03-16 at 19.32.04.png"/>
          <p:cNvPicPr>
            <a:picLocks noChangeAspect="1"/>
          </p:cNvPicPr>
          <p:nvPr/>
        </p:nvPicPr>
        <p:blipFill rotWithShape="1">
          <a:blip r:embed="rId5">
            <a:extLst/>
          </a:blip>
          <a:srcRect t="1836" r="2469" b="8277"/>
          <a:stretch/>
        </p:blipFill>
        <p:spPr>
          <a:xfrm>
            <a:off x="53712" y="750059"/>
            <a:ext cx="4469810" cy="25746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/>
          <p:cNvGrpSpPr/>
          <p:nvPr/>
        </p:nvGrpSpPr>
        <p:grpSpPr>
          <a:xfrm>
            <a:off x="5323564" y="3275833"/>
            <a:ext cx="3703945" cy="2436862"/>
            <a:chOff x="11695515" y="4045407"/>
            <a:chExt cx="8048927" cy="5108428"/>
          </a:xfrm>
        </p:grpSpPr>
        <p:pic>
          <p:nvPicPr>
            <p:cNvPr id="10" name="Screen Shot 2016-10-06 at 09.22.33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324059" y="4783985"/>
              <a:ext cx="2818491" cy="358986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conv2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695515" y="6633835"/>
              <a:ext cx="2485662" cy="2520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rr2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695516" y="4045407"/>
              <a:ext cx="2485661" cy="2520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trace2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7258781" y="4045407"/>
              <a:ext cx="2485661" cy="2520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unc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7258781" y="6633835"/>
              <a:ext cx="2485661" cy="252000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6" name="Rectangle 15"/>
          <p:cNvSpPr/>
          <p:nvPr/>
        </p:nvSpPr>
        <p:spPr>
          <a:xfrm>
            <a:off x="0" y="3476151"/>
            <a:ext cx="504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Open, Collaborative, Community Development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23522" y="685949"/>
            <a:ext cx="4448847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Standard data formats</a:t>
            </a:r>
          </a:p>
          <a:p>
            <a:r>
              <a:rPr lang="en-US" sz="1700" dirty="0"/>
              <a:t>Analytical model fitting w/ plug and play models</a:t>
            </a:r>
          </a:p>
          <a:p>
            <a:r>
              <a:rPr lang="en-US" sz="1700" dirty="0"/>
              <a:t>SESANS support</a:t>
            </a:r>
          </a:p>
          <a:p>
            <a:r>
              <a:rPr lang="en-US" sz="1700" dirty="0"/>
              <a:t>2D and magnetic scattering</a:t>
            </a:r>
          </a:p>
          <a:p>
            <a:r>
              <a:rPr lang="en-US" sz="1700" dirty="0"/>
              <a:t>P(r) inversion</a:t>
            </a:r>
          </a:p>
          <a:p>
            <a:r>
              <a:rPr lang="en-US" sz="1700" dirty="0"/>
              <a:t>Generic PDB scattering calculator</a:t>
            </a:r>
          </a:p>
          <a:p>
            <a:r>
              <a:rPr lang="en-US" sz="1700" dirty="0"/>
              <a:t>Many other tools</a:t>
            </a:r>
          </a:p>
          <a:p>
            <a:r>
              <a:rPr lang="en-US" sz="1700" dirty="0"/>
              <a:t>GPU support</a:t>
            </a:r>
          </a:p>
          <a:p>
            <a:r>
              <a:rPr lang="en-US" sz="1700" dirty="0"/>
              <a:t>Advanced Optimizers</a:t>
            </a:r>
          </a:p>
        </p:txBody>
      </p:sp>
      <p:cxnSp>
        <p:nvCxnSpPr>
          <p:cNvPr id="19" name="Connector: Elbow 18"/>
          <p:cNvCxnSpPr/>
          <p:nvPr/>
        </p:nvCxnSpPr>
        <p:spPr>
          <a:xfrm>
            <a:off x="6664155" y="2966164"/>
            <a:ext cx="2134892" cy="367252"/>
          </a:xfrm>
          <a:prstGeom prst="bentConnector3">
            <a:avLst>
              <a:gd name="adj1" fmla="val 10056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ESS_Logo_Frugal_Blue_cmy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522873" y="6098488"/>
            <a:ext cx="629369" cy="337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.tif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516476" y="6174140"/>
            <a:ext cx="375376" cy="356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tif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89653" y="6448718"/>
            <a:ext cx="770461" cy="475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tif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346382" y="6547830"/>
            <a:ext cx="756041" cy="22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54" y="6528401"/>
            <a:ext cx="830053" cy="234368"/>
          </a:xfrm>
          <a:prstGeom prst="rect">
            <a:avLst/>
          </a:prstGeom>
        </p:spPr>
      </p:pic>
      <p:pic>
        <p:nvPicPr>
          <p:cNvPr id="36" name="pasted-image.tif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241598" y="6444385"/>
            <a:ext cx="2145017" cy="429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dentleft_2linelarge.ti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792960" y="6522500"/>
            <a:ext cx="1389378" cy="297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sns_logo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199026" y="6472799"/>
            <a:ext cx="684635" cy="34557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Box 39"/>
          <p:cNvSpPr txBox="1"/>
          <p:nvPr/>
        </p:nvSpPr>
        <p:spPr>
          <a:xfrm>
            <a:off x="223899" y="3762396"/>
            <a:ext cx="5233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is open source and publicly hosted at </a:t>
            </a:r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/>
              <a:t>Bug and Enhancement Ticket System – </a:t>
            </a:r>
            <a:r>
              <a:rPr lang="en-US" dirty="0" err="1"/>
              <a:t>Trac</a:t>
            </a:r>
            <a:endParaRPr lang="en-US" dirty="0"/>
          </a:p>
          <a:p>
            <a:pPr algn="ctr"/>
            <a:r>
              <a:rPr lang="en-US" dirty="0">
                <a:hlinkClick r:id="rId19"/>
              </a:rPr>
              <a:t>https://github.com/SasVIew</a:t>
            </a:r>
            <a:r>
              <a:rPr lang="en-US" dirty="0"/>
              <a:t>    </a:t>
            </a:r>
            <a:r>
              <a:rPr lang="en-US" dirty="0">
                <a:hlinkClick r:id="rId20"/>
              </a:rPr>
              <a:t>http://trac.sasview.org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Bi-weekly developer calls </a:t>
            </a:r>
          </a:p>
          <a:p>
            <a:pPr algn="ctr"/>
            <a:r>
              <a:rPr lang="en-US" dirty="0"/>
              <a:t>Regular Code Camps</a:t>
            </a:r>
          </a:p>
          <a:p>
            <a:pPr algn="ctr"/>
            <a:r>
              <a:rPr lang="en-US" dirty="0"/>
              <a:t>5 Year Roadmap</a:t>
            </a:r>
          </a:p>
          <a:p>
            <a:pPr algn="ctr"/>
            <a:r>
              <a:rPr lang="en-US" dirty="0"/>
              <a:t>Mailing lists – see </a:t>
            </a:r>
            <a:r>
              <a:rPr lang="en-US" dirty="0">
                <a:hlinkClick r:id="rId21"/>
              </a:rPr>
              <a:t>www.sasview.org</a:t>
            </a:r>
            <a:endParaRPr lang="en-US" dirty="0"/>
          </a:p>
          <a:p>
            <a:pPr algn="ctr"/>
            <a:r>
              <a:rPr lang="en-US" dirty="0"/>
              <a:t>Need Help? Email </a:t>
            </a:r>
            <a:r>
              <a:rPr lang="en-US" dirty="0">
                <a:hlinkClick r:id="rId22"/>
              </a:rPr>
              <a:t>help@sasview.org</a:t>
            </a:r>
            <a:endParaRPr lang="en-US" dirty="0"/>
          </a:p>
        </p:txBody>
      </p:sp>
      <p:pic>
        <p:nvPicPr>
          <p:cNvPr id="52" name="utlogo.gif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7327459" y="6142365"/>
            <a:ext cx="371789" cy="2602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336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106</Words>
  <Application>Microsoft Office PowerPoint</Application>
  <PresentationFormat>On-screen Show (4:3)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Palatino Linotype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Butler, Paul (Fed)</dc:creator>
  <cp:lastModifiedBy>Butler, Paul (Fed)</cp:lastModifiedBy>
  <cp:revision>8</cp:revision>
  <dcterms:created xsi:type="dcterms:W3CDTF">2017-08-06T00:03:44Z</dcterms:created>
  <dcterms:modified xsi:type="dcterms:W3CDTF">2017-08-06T01:08:37Z</dcterms:modified>
</cp:coreProperties>
</file>